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295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603629" y="1219108"/>
            <a:ext cx="4577715" cy="3434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03629" y="1219100"/>
            <a:ext cx="920419" cy="34348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12773" y="1228252"/>
            <a:ext cx="4557903" cy="3414994"/>
          </a:xfrm>
          <a:custGeom>
            <a:avLst/>
            <a:gdLst/>
            <a:ahLst/>
            <a:cxnLst/>
            <a:rect l="l" t="t" r="r" b="b"/>
            <a:pathLst>
              <a:path w="4557903" h="3414994">
                <a:moveTo>
                  <a:pt x="0" y="3414994"/>
                </a:moveTo>
                <a:lnTo>
                  <a:pt x="4557903" y="3414994"/>
                </a:lnTo>
                <a:lnTo>
                  <a:pt x="4557903" y="0"/>
                </a:lnTo>
                <a:lnTo>
                  <a:pt x="0" y="0"/>
                </a:lnTo>
                <a:lnTo>
                  <a:pt x="0" y="3414994"/>
                </a:lnTo>
                <a:close/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03629" y="5389942"/>
            <a:ext cx="4577715" cy="34348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03629" y="6990005"/>
            <a:ext cx="577547" cy="18347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03629" y="5389938"/>
            <a:ext cx="577547" cy="17372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12773" y="5399074"/>
            <a:ext cx="4557903" cy="3415009"/>
          </a:xfrm>
          <a:custGeom>
            <a:avLst/>
            <a:gdLst/>
            <a:ahLst/>
            <a:cxnLst/>
            <a:rect l="l" t="t" r="r" b="b"/>
            <a:pathLst>
              <a:path w="4557903" h="3415009">
                <a:moveTo>
                  <a:pt x="0" y="3415009"/>
                </a:moveTo>
                <a:lnTo>
                  <a:pt x="4557903" y="3415009"/>
                </a:lnTo>
                <a:lnTo>
                  <a:pt x="4557903" y="0"/>
                </a:lnTo>
                <a:lnTo>
                  <a:pt x="0" y="0"/>
                </a:lnTo>
                <a:lnTo>
                  <a:pt x="0" y="3415009"/>
                </a:lnTo>
                <a:close/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51163" y="9584798"/>
            <a:ext cx="132375" cy="189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2773" y="5399074"/>
            <a:ext cx="4557903" cy="3415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 marL="649172">
              <a:lnSpc>
                <a:spcPct val="95825"/>
              </a:lnSpc>
              <a:spcBef>
                <a:spcPts val="1277"/>
              </a:spcBef>
            </a:pP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P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u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r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po</a:t>
            </a:r>
            <a:r>
              <a:rPr sz="2200" spc="-4" dirty="0" smtClean="0">
                <a:solidFill>
                  <a:srgbClr val="FFCC00"/>
                </a:solidFill>
                <a:latin typeface="Times New Roman"/>
                <a:cs typeface="Times New Roman"/>
              </a:rPr>
              <a:t>s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e</a:t>
            </a:r>
            <a:endParaRPr sz="2200" dirty="0">
              <a:latin typeface="Times New Roman"/>
              <a:cs typeface="Times New Roman"/>
            </a:endParaRPr>
          </a:p>
          <a:p>
            <a:pPr marL="821273" marR="100203" indent="-172101">
              <a:lnSpc>
                <a:spcPts val="1730"/>
              </a:lnSpc>
              <a:spcBef>
                <a:spcPts val="1682"/>
              </a:spcBef>
            </a:pP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pos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6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-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ati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-4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ity</a:t>
            </a:r>
            <a:r>
              <a:rPr sz="1600" spc="-4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awa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is</a:t>
            </a:r>
            <a:r>
              <a:rPr sz="1600" spc="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ov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-42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</a:t>
            </a:r>
            <a:r>
              <a:rPr sz="1600" spc="-4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eed</a:t>
            </a:r>
            <a:r>
              <a:rPr sz="1600" spc="-4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to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tect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ati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-3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tem</a:t>
            </a:r>
            <a:r>
              <a:rPr sz="1600" spc="-4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sou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,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-6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r’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2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le</a:t>
            </a:r>
            <a:r>
              <a:rPr sz="1600" spc="-1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in</a:t>
            </a:r>
            <a:r>
              <a:rPr sz="1600" spc="-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821273" marR="87985" indent="-172101">
              <a:lnSpc>
                <a:spcPts val="1730"/>
              </a:lnSpc>
              <a:spcBef>
                <a:spcPts val="380"/>
              </a:spcBef>
            </a:pP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k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-5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pu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ter</a:t>
            </a:r>
            <a:r>
              <a:rPr sz="16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tem</a:t>
            </a:r>
            <a:r>
              <a:rPr sz="1600" spc="-1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32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awa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1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-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eir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ity</a:t>
            </a:r>
            <a:r>
              <a:rPr sz="1600" spc="-4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es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pons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ilities</a:t>
            </a:r>
            <a:r>
              <a:rPr sz="1600" spc="-7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ati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 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ect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actices</a:t>
            </a:r>
            <a:r>
              <a:rPr sz="1600" spc="-3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can</a:t>
            </a:r>
            <a:r>
              <a:rPr sz="1600" spc="-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elp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r’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2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ng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4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v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12773" y="1228252"/>
            <a:ext cx="4557903" cy="3414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25"/>
              </a:spcBef>
            </a:pPr>
            <a:endParaRPr sz="800" dirty="0"/>
          </a:p>
          <a:p>
            <a:pPr marL="1487583" marR="689526" indent="0" algn="ctr">
              <a:lnSpc>
                <a:spcPct val="99945"/>
              </a:lnSpc>
              <a:spcBef>
                <a:spcPts val="6000"/>
              </a:spcBef>
            </a:pP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I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n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f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o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r</a:t>
            </a:r>
            <a:r>
              <a:rPr sz="2200" spc="-14" dirty="0" smtClean="0">
                <a:solidFill>
                  <a:srgbClr val="FFCC00"/>
                </a:solidFill>
                <a:latin typeface="Times New Roman"/>
                <a:cs typeface="Times New Roman"/>
              </a:rPr>
              <a:t>m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ati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o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n</a:t>
            </a:r>
            <a:r>
              <a:rPr sz="2200" spc="-83" dirty="0" smtClean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Sec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u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rity Aware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n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e</a:t>
            </a:r>
            <a:r>
              <a:rPr sz="2200" spc="-4" dirty="0" smtClean="0">
                <a:solidFill>
                  <a:srgbClr val="FFCC00"/>
                </a:solidFill>
                <a:latin typeface="Times New Roman"/>
                <a:cs typeface="Times New Roman"/>
              </a:rPr>
              <a:t>s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s</a:t>
            </a:r>
            <a:r>
              <a:rPr sz="2200" spc="-67" dirty="0" smtClean="0">
                <a:solidFill>
                  <a:srgbClr val="FFCC00"/>
                </a:solidFill>
                <a:latin typeface="Times New Roman"/>
                <a:cs typeface="Times New Roman"/>
              </a:rPr>
              <a:t> 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Pr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og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ram </a:t>
            </a:r>
            <a:endParaRPr sz="2200" dirty="0">
              <a:latin typeface="Times New Roman"/>
              <a:cs typeface="Times New Roman"/>
            </a:endParaRPr>
          </a:p>
          <a:p>
            <a:pPr marL="995082">
              <a:lnSpc>
                <a:spcPct val="95825"/>
              </a:lnSpc>
              <a:spcBef>
                <a:spcPts val="4944"/>
              </a:spcBef>
            </a:pPr>
            <a:r>
              <a:rPr lang="en-US"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Mr. Tenkpinou Hessou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603629" y="1219108"/>
            <a:ext cx="4577715" cy="3434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03629" y="2819171"/>
            <a:ext cx="577547" cy="1834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03629" y="1219100"/>
            <a:ext cx="577547" cy="1737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12773" y="1228252"/>
            <a:ext cx="4557903" cy="3414994"/>
          </a:xfrm>
          <a:custGeom>
            <a:avLst/>
            <a:gdLst/>
            <a:ahLst/>
            <a:cxnLst/>
            <a:rect l="l" t="t" r="r" b="b"/>
            <a:pathLst>
              <a:path w="4557903" h="3414994">
                <a:moveTo>
                  <a:pt x="0" y="3414994"/>
                </a:moveTo>
                <a:lnTo>
                  <a:pt x="4557903" y="3414994"/>
                </a:lnTo>
                <a:lnTo>
                  <a:pt x="4557903" y="0"/>
                </a:lnTo>
                <a:lnTo>
                  <a:pt x="0" y="0"/>
                </a:lnTo>
                <a:lnTo>
                  <a:pt x="0" y="3414994"/>
                </a:lnTo>
                <a:close/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03629" y="5389942"/>
            <a:ext cx="4577715" cy="3434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03629" y="6990005"/>
            <a:ext cx="577547" cy="1834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03629" y="5389938"/>
            <a:ext cx="577547" cy="1737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12773" y="5399074"/>
            <a:ext cx="4557903" cy="3415009"/>
          </a:xfrm>
          <a:custGeom>
            <a:avLst/>
            <a:gdLst/>
            <a:ahLst/>
            <a:cxnLst/>
            <a:rect l="l" t="t" r="r" b="b"/>
            <a:pathLst>
              <a:path w="4557903" h="3415009">
                <a:moveTo>
                  <a:pt x="0" y="3415009"/>
                </a:moveTo>
                <a:lnTo>
                  <a:pt x="4557903" y="3415009"/>
                </a:lnTo>
                <a:lnTo>
                  <a:pt x="4557903" y="0"/>
                </a:lnTo>
                <a:lnTo>
                  <a:pt x="0" y="0"/>
                </a:lnTo>
                <a:lnTo>
                  <a:pt x="0" y="3415009"/>
                </a:lnTo>
                <a:close/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51163" y="9584798"/>
            <a:ext cx="132375" cy="189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2773" y="5399074"/>
            <a:ext cx="4557903" cy="3415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49172">
              <a:lnSpc>
                <a:spcPct val="95825"/>
              </a:lnSpc>
              <a:spcBef>
                <a:spcPts val="1277"/>
              </a:spcBef>
            </a:pP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Acc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oun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t</a:t>
            </a:r>
            <a:r>
              <a:rPr sz="2200" spc="-4" dirty="0" smtClean="0">
                <a:solidFill>
                  <a:srgbClr val="FFCC00"/>
                </a:solidFill>
                <a:latin typeface="Times New Roman"/>
                <a:cs typeface="Times New Roman"/>
              </a:rPr>
              <a:t>a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b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ility</a:t>
            </a:r>
            <a:endParaRPr sz="2200">
              <a:latin typeface="Times New Roman"/>
              <a:cs typeface="Times New Roman"/>
            </a:endParaRPr>
          </a:p>
          <a:p>
            <a:pPr marL="821372" marR="229500" indent="-172200">
              <a:lnSpc>
                <a:spcPct val="99945"/>
              </a:lnSpc>
              <a:spcBef>
                <a:spcPts val="1678"/>
              </a:spcBef>
            </a:pP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th</a:t>
            </a:r>
            <a:r>
              <a:rPr sz="1600" spc="-3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i="1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i="1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ss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emi</a:t>
            </a:r>
            <a:r>
              <a:rPr sz="1600" i="1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na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</a:t>
            </a:r>
            <a:r>
              <a:rPr sz="1600" i="1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i="1" spc="-7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i="1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i="1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or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ceme</a:t>
            </a:r>
            <a:r>
              <a:rPr sz="1600" i="1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i="1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-3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licy</a:t>
            </a:r>
            <a:r>
              <a:rPr sz="1600" spc="-3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itical</a:t>
            </a:r>
            <a:r>
              <a:rPr sz="1600" spc="-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ssu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es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at</a:t>
            </a:r>
            <a:r>
              <a:rPr sz="1600" spc="-1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ng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ed</a:t>
            </a:r>
            <a:r>
              <a:rPr sz="1600" spc="-82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oug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-5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awa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4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og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821273" marR="316562" indent="-172101">
              <a:lnSpc>
                <a:spcPct val="99945"/>
              </a:lnSpc>
              <a:spcBef>
                <a:spcPts val="385"/>
              </a:spcBef>
            </a:pP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ees</a:t>
            </a:r>
            <a:r>
              <a:rPr sz="1600" spc="-3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nno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-3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xp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ected</a:t>
            </a:r>
            <a:r>
              <a:rPr sz="1600" spc="-3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to</a:t>
            </a:r>
            <a:r>
              <a:rPr sz="1600" spc="-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ll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w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licies</a:t>
            </a:r>
            <a:r>
              <a:rPr sz="1600" spc="-5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es</a:t>
            </a:r>
            <a:r>
              <a:rPr sz="1600" spc="-6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-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ich</a:t>
            </a:r>
            <a:r>
              <a:rPr sz="1600" spc="-3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ey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awa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12773" y="1228252"/>
            <a:ext cx="4557903" cy="3414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49172">
              <a:lnSpc>
                <a:spcPct val="95825"/>
              </a:lnSpc>
              <a:spcBef>
                <a:spcPts val="1277"/>
              </a:spcBef>
            </a:pP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Be</a:t>
            </a:r>
            <a:r>
              <a:rPr sz="22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n</a:t>
            </a:r>
            <a:r>
              <a:rPr sz="22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efits</a:t>
            </a:r>
            <a:endParaRPr sz="2200">
              <a:latin typeface="Times New Roman"/>
              <a:cs typeface="Times New Roman"/>
            </a:endParaRPr>
          </a:p>
          <a:p>
            <a:pPr marL="953948" marR="485226" indent="-304775">
              <a:lnSpc>
                <a:spcPts val="1510"/>
              </a:lnSpc>
              <a:spcBef>
                <a:spcPts val="1679"/>
              </a:spcBef>
            </a:pP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ere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are</a:t>
            </a:r>
            <a:r>
              <a:rPr sz="1400" spc="-1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ov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err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idi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400" spc="-4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ef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4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400" spc="-5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are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,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649172">
              <a:lnSpc>
                <a:spcPct val="95825"/>
              </a:lnSpc>
              <a:spcBef>
                <a:spcPts val="159"/>
              </a:spcBef>
            </a:pP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(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1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)</a:t>
            </a:r>
            <a:r>
              <a:rPr sz="1400" spc="-1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ovin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4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plo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ee 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pli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</a:t>
            </a:r>
            <a:r>
              <a:rPr sz="1400" spc="-5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953948" marR="790902" indent="-304775">
              <a:lnSpc>
                <a:spcPts val="1510"/>
              </a:lnSpc>
              <a:spcBef>
                <a:spcPts val="410"/>
              </a:spcBef>
            </a:pP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(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2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)</a:t>
            </a:r>
            <a:r>
              <a:rPr sz="1400" spc="-1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crea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si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400" spc="-5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th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1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bilit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-5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hol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plo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ees acc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oun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bl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5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th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400" spc="-3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tions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953948" marR="416814" indent="-304775">
              <a:lnSpc>
                <a:spcPts val="1510"/>
              </a:lnSpc>
              <a:spcBef>
                <a:spcPts val="335"/>
              </a:spcBef>
            </a:pP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ip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al</a:t>
            </a:r>
            <a:r>
              <a:rPr sz="1400" spc="-4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pu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pos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5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-4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y a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are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400" spc="-4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4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du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err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rs</a:t>
            </a:r>
            <a:r>
              <a:rPr sz="14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issions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953948" marR="194504" indent="-304775" algn="just">
              <a:lnSpc>
                <a:spcPts val="1510"/>
              </a:lnSpc>
              <a:spcBef>
                <a:spcPts val="335"/>
              </a:spcBef>
            </a:pP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v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er,</a:t>
            </a:r>
            <a:r>
              <a:rPr sz="14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can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ls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du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fra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utho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z</a:t>
            </a:r>
            <a:r>
              <a:rPr sz="14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 ac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tiv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-5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-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crea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si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400" spc="-4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plo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'</a:t>
            </a:r>
            <a:r>
              <a:rPr sz="1400" spc="-1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kno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dg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5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 acc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oun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bil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400" spc="-4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400" spc="-1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th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lti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es</a:t>
            </a:r>
            <a:r>
              <a:rPr sz="1400" spc="-5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sso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ed</a:t>
            </a:r>
            <a:r>
              <a:rPr sz="1400" spc="-5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h 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su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ch</a:t>
            </a:r>
            <a:r>
              <a:rPr sz="14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ac</a:t>
            </a:r>
            <a:r>
              <a:rPr sz="14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tion</a:t>
            </a:r>
            <a:r>
              <a:rPr sz="14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4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603629" y="1219108"/>
            <a:ext cx="4577715" cy="3434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03629" y="2819171"/>
            <a:ext cx="577547" cy="1834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03629" y="1219100"/>
            <a:ext cx="577547" cy="1737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12773" y="1228252"/>
            <a:ext cx="4557903" cy="3414994"/>
          </a:xfrm>
          <a:custGeom>
            <a:avLst/>
            <a:gdLst/>
            <a:ahLst/>
            <a:cxnLst/>
            <a:rect l="l" t="t" r="r" b="b"/>
            <a:pathLst>
              <a:path w="4557903" h="3414994">
                <a:moveTo>
                  <a:pt x="0" y="3414994"/>
                </a:moveTo>
                <a:lnTo>
                  <a:pt x="4557903" y="3414994"/>
                </a:lnTo>
                <a:lnTo>
                  <a:pt x="4557903" y="0"/>
                </a:lnTo>
                <a:lnTo>
                  <a:pt x="0" y="0"/>
                </a:lnTo>
                <a:lnTo>
                  <a:pt x="0" y="3414994"/>
                </a:lnTo>
                <a:close/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03629" y="5389942"/>
            <a:ext cx="4577715" cy="3434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03629" y="6990005"/>
            <a:ext cx="577547" cy="1834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03629" y="5389938"/>
            <a:ext cx="577547" cy="1737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12773" y="5399074"/>
            <a:ext cx="4557903" cy="3415009"/>
          </a:xfrm>
          <a:custGeom>
            <a:avLst/>
            <a:gdLst/>
            <a:ahLst/>
            <a:cxnLst/>
            <a:rect l="l" t="t" r="r" b="b"/>
            <a:pathLst>
              <a:path w="4557903" h="3415009">
                <a:moveTo>
                  <a:pt x="0" y="3415009"/>
                </a:moveTo>
                <a:lnTo>
                  <a:pt x="4557903" y="3415009"/>
                </a:lnTo>
                <a:lnTo>
                  <a:pt x="4557903" y="0"/>
                </a:lnTo>
                <a:lnTo>
                  <a:pt x="0" y="0"/>
                </a:lnTo>
                <a:lnTo>
                  <a:pt x="0" y="3415009"/>
                </a:lnTo>
                <a:close/>
              </a:path>
            </a:pathLst>
          </a:custGeom>
          <a:ln w="121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51163" y="9584798"/>
            <a:ext cx="132375" cy="189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spc="0" dirty="0" smtClean="0">
                <a:latin typeface="Times New Roman"/>
                <a:cs typeface="Times New Roman"/>
              </a:rPr>
              <a:t>3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2773" y="5399074"/>
            <a:ext cx="4557903" cy="3415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 marL="723835">
              <a:lnSpc>
                <a:spcPct val="95825"/>
              </a:lnSpc>
              <a:spcBef>
                <a:spcPts val="1163"/>
              </a:spcBef>
            </a:pPr>
            <a:r>
              <a:rPr sz="2400" spc="-4" dirty="0" smtClean="0">
                <a:solidFill>
                  <a:srgbClr val="FFCC00"/>
                </a:solidFill>
                <a:latin typeface="Times New Roman"/>
                <a:cs typeface="Times New Roman"/>
              </a:rPr>
              <a:t>Aw</a:t>
            </a:r>
            <a:r>
              <a:rPr sz="24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are</a:t>
            </a:r>
            <a:r>
              <a:rPr sz="24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n</a:t>
            </a:r>
            <a:r>
              <a:rPr sz="24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e</a:t>
            </a:r>
            <a:r>
              <a:rPr sz="24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ss</a:t>
            </a:r>
            <a:endParaRPr sz="2400" dirty="0">
              <a:latin typeface="Times New Roman"/>
              <a:cs typeface="Times New Roman"/>
            </a:endParaRPr>
          </a:p>
          <a:p>
            <a:pPr marL="821273" marR="160696" indent="-172101">
              <a:lnSpc>
                <a:spcPts val="1730"/>
              </a:lnSpc>
              <a:spcBef>
                <a:spcPts val="380"/>
              </a:spcBef>
            </a:pP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Awa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6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is</a:t>
            </a:r>
            <a:r>
              <a:rPr sz="1600" spc="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al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2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ed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to</a:t>
            </a:r>
            <a:r>
              <a:rPr sz="1600" spc="-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le</a:t>
            </a:r>
            <a:r>
              <a:rPr sz="1600" spc="-4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ic</a:t>
            </a:r>
            <a:r>
              <a:rPr sz="1600" spc="-3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ity</a:t>
            </a:r>
            <a:r>
              <a:rPr sz="1600" spc="-2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actice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,</a:t>
            </a:r>
            <a:r>
              <a:rPr sz="1600" spc="-3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su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ch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as</a:t>
            </a:r>
            <a:r>
              <a:rPr sz="1600" spc="-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ogg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-5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 a</a:t>
            </a:r>
            <a:r>
              <a:rPr sz="1600" spc="-12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pu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ter</a:t>
            </a:r>
            <a:r>
              <a:rPr sz="16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tem</a:t>
            </a:r>
            <a:r>
              <a:rPr sz="1600" spc="-2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k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-49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doo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12773" y="1228252"/>
            <a:ext cx="4557903" cy="3414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49172">
              <a:lnSpc>
                <a:spcPct val="95825"/>
              </a:lnSpc>
              <a:spcBef>
                <a:spcPts val="1162"/>
              </a:spcBef>
            </a:pPr>
            <a:r>
              <a:rPr sz="2400" spc="-4" dirty="0" smtClean="0">
                <a:solidFill>
                  <a:srgbClr val="FFCC00"/>
                </a:solidFill>
                <a:latin typeface="Times New Roman"/>
                <a:cs typeface="Times New Roman"/>
              </a:rPr>
              <a:t>Aw</a:t>
            </a:r>
            <a:r>
              <a:rPr sz="24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are</a:t>
            </a:r>
            <a:r>
              <a:rPr sz="24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n</a:t>
            </a:r>
            <a:r>
              <a:rPr sz="2400" spc="4" dirty="0" smtClean="0">
                <a:solidFill>
                  <a:srgbClr val="FFCC00"/>
                </a:solidFill>
                <a:latin typeface="Times New Roman"/>
                <a:cs typeface="Times New Roman"/>
              </a:rPr>
              <a:t>e</a:t>
            </a:r>
            <a:r>
              <a:rPr sz="2400" spc="0" dirty="0" smtClean="0">
                <a:solidFill>
                  <a:srgbClr val="FFCC00"/>
                </a:solidFill>
                <a:latin typeface="Times New Roman"/>
                <a:cs typeface="Times New Roman"/>
              </a:rPr>
              <a:t>ss</a:t>
            </a:r>
            <a:endParaRPr sz="2400">
              <a:latin typeface="Times New Roman"/>
              <a:cs typeface="Times New Roman"/>
            </a:endParaRPr>
          </a:p>
          <a:p>
            <a:pPr marL="821273" marR="91950" indent="-172101">
              <a:lnSpc>
                <a:spcPct val="99945"/>
              </a:lnSpc>
              <a:spcBef>
                <a:spcPts val="1562"/>
              </a:spcBef>
            </a:pP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Awa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60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lates</a:t>
            </a:r>
            <a:r>
              <a:rPr sz="1600" spc="-2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v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ates</a:t>
            </a:r>
            <a:r>
              <a:rPr sz="1600" spc="-1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hos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-4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ed</a:t>
            </a:r>
            <a:r>
              <a:rPr sz="1600" spc="-3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to</a:t>
            </a:r>
            <a:r>
              <a:rPr sz="1600" spc="-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ca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bou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-3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ity</a:t>
            </a:r>
            <a:r>
              <a:rPr sz="1600" spc="-4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to 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1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em</a:t>
            </a:r>
            <a:r>
              <a:rPr sz="1600" spc="-2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-1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ity</a:t>
            </a:r>
            <a:r>
              <a:rPr sz="1600" spc="-2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actice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821372" marR="250565" indent="-172200">
              <a:lnSpc>
                <a:spcPct val="99945"/>
              </a:lnSpc>
              <a:spcBef>
                <a:spcPts val="385"/>
              </a:spcBef>
            </a:pP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xp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lai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-7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w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at</a:t>
            </a:r>
            <a:r>
              <a:rPr sz="1600" spc="-16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h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-52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to</a:t>
            </a:r>
            <a:r>
              <a:rPr sz="1600" spc="-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an</a:t>
            </a:r>
            <a:r>
              <a:rPr sz="1600" spc="-15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g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izati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, its</a:t>
            </a:r>
            <a:r>
              <a:rPr sz="1600" spc="-2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,</a:t>
            </a:r>
            <a:r>
              <a:rPr sz="1600" spc="-1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,</a:t>
            </a:r>
            <a:r>
              <a:rPr sz="1600" spc="-24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d</a:t>
            </a:r>
            <a:r>
              <a:rPr sz="1600" spc="-2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ees</a:t>
            </a:r>
            <a:r>
              <a:rPr sz="1600" spc="-1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if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ity</a:t>
            </a:r>
            <a:r>
              <a:rPr sz="1600" spc="-4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9" dirty="0" smtClean="0">
                <a:solidFill>
                  <a:srgbClr val="FFFFCC"/>
                </a:solidFill>
                <a:latin typeface="Times New Roman"/>
                <a:cs typeface="Times New Roman"/>
              </a:rPr>
              <a:t>f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ails</a:t>
            </a:r>
            <a:r>
              <a:rPr sz="1600" spc="-18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-29" dirty="0" smtClean="0">
                <a:solidFill>
                  <a:srgbClr val="FFFFCC"/>
                </a:solidFill>
                <a:latin typeface="Times New Roman"/>
                <a:cs typeface="Times New Roman"/>
              </a:rPr>
              <a:t>m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v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ates</a:t>
            </a:r>
            <a:r>
              <a:rPr sz="1600" spc="-1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op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le</a:t>
            </a:r>
            <a:r>
              <a:rPr sz="1600" spc="-43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to</a:t>
            </a:r>
            <a:r>
              <a:rPr sz="1600" spc="-7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ta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k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ec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u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ity</a:t>
            </a:r>
            <a:r>
              <a:rPr sz="1600" spc="-41" dirty="0" smtClean="0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e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r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i</a:t>
            </a:r>
            <a:r>
              <a:rPr sz="1600" spc="4" dirty="0" smtClean="0">
                <a:solidFill>
                  <a:srgbClr val="FFFFCC"/>
                </a:solidFill>
                <a:latin typeface="Times New Roman"/>
                <a:cs typeface="Times New Roman"/>
              </a:rPr>
              <a:t>ous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l</a:t>
            </a:r>
            <a:r>
              <a:rPr sz="1600" spc="-4" dirty="0" smtClean="0">
                <a:solidFill>
                  <a:srgbClr val="FFFFCC"/>
                </a:solidFill>
                <a:latin typeface="Times New Roman"/>
                <a:cs typeface="Times New Roman"/>
              </a:rPr>
              <a:t>y</a:t>
            </a:r>
            <a:r>
              <a:rPr sz="1600" spc="0" dirty="0" smtClean="0">
                <a:solidFill>
                  <a:srgbClr val="FFFFCC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234</Words>
  <Application>Microsoft Office PowerPoint</Application>
  <PresentationFormat>Custom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Tenkpinou TH. Hessou</cp:lastModifiedBy>
  <cp:revision>1</cp:revision>
  <dcterms:modified xsi:type="dcterms:W3CDTF">2019-04-30T23:41:13Z</dcterms:modified>
</cp:coreProperties>
</file>